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5715000" cy="5715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6b3270dff93efce515d43c539fb3d3e01e7ca7554924ffd5ff19b4b191598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d1a6e0ccb9d56a2d5a3d5a67b3e7e303ee9984090cd5fdd21863d5dd3961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9419f16c913bbad4cc20fc053f7eed4df610b2248ade74573a666a9f809f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3707492_3642014072_17833158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5bde09e98a11d6a34cb68ffb953b8e815ec799f1b48b59c4ff0a71d1a091c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affc3c693a2a316edd0afcb4a3d074c1883db1965c370b51cde2be26f253c2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bf3357ede01e2c7812d76c5b2f26a809f7c08b5a8d6a02ec65df3a26ddd78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196388437_225406068_167695560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c7a38f8f0cd24acf237b7e6448301cab5ac23c5366ec9856763116678817f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